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D7A1DD-B0CC-4DDF-9835-D70FB055F0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906768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CF827-58C0-4EC7-9B6F-4E00C9DDDE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67DFFA-934F-4458-8026-4A2695B209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69400" y="13269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5160" y="13269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280" y="30423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69400" y="30423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5160" y="3042360"/>
            <a:ext cx="291960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1FCDF9-85D9-4771-9E19-2350BE2559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A4AB46-140B-4406-8FC3-9652A52233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2FC511-D2C8-4EC6-9E0C-12C754BE7C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DF35A8-5B94-4545-98CC-75B671663C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B243D6-BBCC-47C1-8F6C-EAC2711D90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225360"/>
            <a:ext cx="906768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E542D2-BDAF-4776-8DD3-DED0D01A05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C44A2E-9EF3-4F3F-B0E5-03AF81C08B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B71F8D-5E28-4A46-84FE-937F37F8F8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B9ECE9-35BC-4B8E-B83A-EB65B9A523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 fontScale="76000"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2920" y="516564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8080" y="5165640"/>
            <a:ext cx="31924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720" y="5165640"/>
            <a:ext cx="234504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fld id="{BE2C4566-A8AA-4B37-9D34-9E216D18A358}" type="slidenum">
              <a:rPr b="0" lang="en-IN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0" y="0"/>
            <a:ext cx="10080720" cy="567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45000" anchor="t">
            <a:noAutofit/>
          </a:bodyPr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5000" spc="-1" strike="noStrike">
                <a:solidFill>
                  <a:srgbClr val="ffffff"/>
                </a:solidFill>
                <a:latin typeface="Arial"/>
              </a:rPr>
              <a:t>               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Presentation</a:t>
            </a:r>
            <a:r>
              <a:rPr b="0" lang="en-IN" sz="45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4500" spc="-1" strike="noStrike">
                <a:solidFill>
                  <a:srgbClr val="000000"/>
                </a:solidFill>
                <a:latin typeface="Arial"/>
              </a:rPr>
              <a:t>On</a:t>
            </a:r>
            <a:r>
              <a:rPr b="0" lang="en-IN" sz="45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5000" spc="-1" strike="noStrike">
                <a:solidFill>
                  <a:srgbClr val="ffffff"/>
                </a:solidFill>
                <a:latin typeface="Arial"/>
              </a:rPr>
              <a:t>                           </a:t>
            </a:r>
            <a:r>
              <a:rPr b="0" lang="en-IN" sz="4000" spc="-1" strike="noStrike">
                <a:solidFill>
                  <a:srgbClr val="55308d"/>
                </a:solidFill>
                <a:latin typeface="Arial"/>
              </a:rPr>
              <a:t>Mess Automation System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4000" spc="-1" strike="noStrike">
                <a:solidFill>
                  <a:srgbClr val="55308d"/>
                </a:solidFill>
                <a:latin typeface="Arial"/>
              </a:rPr>
              <a:t>                                </a:t>
            </a:r>
            <a:r>
              <a:rPr b="0" lang="en-IN" sz="2800" spc="-1" strike="noStrike">
                <a:solidFill>
                  <a:srgbClr val="ff0000"/>
                </a:solidFill>
                <a:latin typeface="Arial"/>
              </a:rPr>
              <a:t>By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ff0000"/>
                </a:solidFill>
                <a:latin typeface="Arial"/>
              </a:rPr>
              <a:t>                         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Hritik Nema (0101CA211025)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   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                                        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                            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Department Of MCA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                    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University Institute Of Technology,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                 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Rajiv Gandhi Technological University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88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140360" y="2519280"/>
            <a:ext cx="1461960" cy="141444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72000" y="21240"/>
            <a:ext cx="10079640" cy="56667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440" y="19080"/>
            <a:ext cx="1007928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4608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rcRect l="0" t="2222" r="0" b="5713"/>
          <a:stretch/>
        </p:blipFill>
        <p:spPr>
          <a:xfrm>
            <a:off x="3741840" y="179280"/>
            <a:ext cx="2550960" cy="5219640"/>
          </a:xfrm>
          <a:prstGeom prst="rect">
            <a:avLst/>
          </a:prstGeom>
          <a:ln w="0"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468360" y="23760"/>
            <a:ext cx="9070920" cy="508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440" bIns="0" anchor="t">
            <a:noAutofit/>
          </a:bodyPr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Introduction and Recap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GUI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Technical Description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E-R Diagram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Limitations &amp; Future Scope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500"/>
              </a:spcBef>
              <a:spcAft>
                <a:spcPts val="88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3200" spc="-1" strike="noStrike">
                <a:solidFill>
                  <a:srgbClr val="000000"/>
                </a:solidFill>
                <a:latin typeface="Arial"/>
              </a:rPr>
              <a:t>Conclusion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-34920" y="324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94920" y="2241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3924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Introduction and Recap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-11160" y="1908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rcRect l="0" t="2857" r="0" b="5079"/>
          <a:stretch/>
        </p:blipFill>
        <p:spPr>
          <a:xfrm>
            <a:off x="3646440" y="179280"/>
            <a:ext cx="2551320" cy="5219640"/>
          </a:xfrm>
          <a:prstGeom prst="rect">
            <a:avLst/>
          </a:prstGeom>
          <a:ln w="0"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"/>
          <p:cNvSpPr/>
          <p:nvPr/>
        </p:nvSpPr>
        <p:spPr>
          <a:xfrm>
            <a:off x="1079640" y="2232000"/>
            <a:ext cx="8459640" cy="17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648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5800" spc="-1" strike="noStrike">
                <a:solidFill>
                  <a:srgbClr val="000000"/>
                </a:solidFill>
                <a:latin typeface="Arial"/>
              </a:rPr>
              <a:t>Technical Description</a:t>
            </a:r>
            <a:endParaRPr b="0" lang="en-IN" sz="5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>
            <a:off x="539640" y="1476360"/>
            <a:ext cx="10080720" cy="462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800" spc="-1" strike="noStrike">
                <a:solidFill>
                  <a:srgbClr val="000000"/>
                </a:solidFill>
                <a:latin typeface="Arial"/>
              </a:rPr>
              <a:t>Technologies Used-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Programming Launguage – Python3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Operating System – Ubuntu Budgie 22.04.02 LTS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CPU – intel i3 7</a:t>
            </a:r>
            <a:r>
              <a:rPr b="1" lang="en-IN" sz="2400" spc="-1" strike="noStrike" baseline="33000">
                <a:solidFill>
                  <a:srgbClr val="000000"/>
                </a:solidFill>
                <a:latin typeface="Arial"/>
              </a:rPr>
              <a:t>th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 generation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3924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Python modules used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2920" y="165060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21240" bIns="0" anchor="t">
            <a:normAutofit/>
          </a:bodyPr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GUI – tkinter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Database – sqlite3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QR Code – qrcode &amp; pyzbar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Camera – opencv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Communication – smtplib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Multitasking – threading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Hashing – hashlib(sha256)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720720" y="900000"/>
            <a:ext cx="4140360" cy="420840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5675400" y="1800360"/>
            <a:ext cx="3504960" cy="2162160"/>
          </a:xfrm>
          <a:prstGeom prst="rect">
            <a:avLst/>
          </a:prstGeom>
          <a:ln w="0"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440" y="19080"/>
            <a:ext cx="1007928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rcRect l="0" t="57480" r="45354" b="0"/>
          <a:stretch/>
        </p:blipFill>
        <p:spPr>
          <a:xfrm>
            <a:off x="0" y="0"/>
            <a:ext cx="9899640" cy="567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2920" y="9000"/>
            <a:ext cx="907092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3924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E-R Diagram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816360" y="2303640"/>
            <a:ext cx="1979640" cy="7207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2700360" y="95724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6119640" y="95724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4429080" y="95724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>
            <a:off x="7812000" y="95724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>
            <a:off x="1008000" y="95724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73080" y="182088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1620720" y="2612880"/>
            <a:ext cx="1619280" cy="66384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8317080" y="1820880"/>
            <a:ext cx="161892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6264360" y="2612880"/>
            <a:ext cx="1619280" cy="66384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>
            <a:off x="4176720" y="2484360"/>
            <a:ext cx="197964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Hostellers 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1152360" y="1116000"/>
            <a:ext cx="161928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 u="sng">
                <a:solidFill>
                  <a:srgbClr val="000000"/>
                </a:solidFill>
                <a:uFillTx/>
                <a:latin typeface="Arial"/>
              </a:rPr>
              <a:t>Enrollment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3095640" y="1116000"/>
            <a:ext cx="190800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Name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4788000" y="1116000"/>
            <a:ext cx="143964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Phone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6551640" y="1116000"/>
            <a:ext cx="1260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Hash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8207280" y="1116000"/>
            <a:ext cx="144000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Email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252360" y="1979640"/>
            <a:ext cx="172728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Breakfast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8675640" y="1979640"/>
            <a:ext cx="158436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Lunch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1871640" y="2771640"/>
            <a:ext cx="161928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Snacks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6588000" y="2771640"/>
            <a:ext cx="161928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Dinner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 flipH="1">
            <a:off x="3242880" y="2879640"/>
            <a:ext cx="57636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 flipV="1">
            <a:off x="1695600" y="2163600"/>
            <a:ext cx="2124000" cy="540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5796000" y="2879640"/>
            <a:ext cx="468360" cy="18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 flipV="1">
            <a:off x="5796000" y="2163600"/>
            <a:ext cx="2521080" cy="540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 flipH="1" flipV="1">
            <a:off x="1982880" y="1622520"/>
            <a:ext cx="1836720" cy="900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 flipV="1">
            <a:off x="5796000" y="1442880"/>
            <a:ext cx="2124000" cy="104472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 flipH="1" flipV="1">
            <a:off x="3242880" y="1622520"/>
            <a:ext cx="576360" cy="684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 flipV="1">
            <a:off x="4500720" y="1622520"/>
            <a:ext cx="539640" cy="684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flipV="1">
            <a:off x="5796000" y="1622520"/>
            <a:ext cx="863640" cy="6840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3816360" y="4751280"/>
            <a:ext cx="1979640" cy="7207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4068720" y="4932360"/>
            <a:ext cx="219564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Attendance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1620720" y="2612880"/>
            <a:ext cx="1619280" cy="66384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1620720" y="365616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6408720" y="3656160"/>
            <a:ext cx="1619280" cy="66348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1728720" y="3816360"/>
            <a:ext cx="144000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 u="sng">
                <a:solidFill>
                  <a:srgbClr val="000000"/>
                </a:solidFill>
                <a:uFillTx/>
                <a:latin typeface="Arial"/>
              </a:rPr>
              <a:t>Enrollment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6659640" y="3780000"/>
            <a:ext cx="143964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 u="sng">
                <a:solidFill>
                  <a:srgbClr val="000000"/>
                </a:solidFill>
                <a:uFillTx/>
                <a:latin typeface="Arial"/>
              </a:rPr>
              <a:t>datetime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 flipH="1" flipV="1">
            <a:off x="3063600" y="4165560"/>
            <a:ext cx="755640" cy="5889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 flipV="1">
            <a:off x="5796000" y="4322520"/>
            <a:ext cx="1224000" cy="431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3959280" y="3419640"/>
            <a:ext cx="1800000" cy="90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flipV="1">
            <a:off x="4859280" y="3027240"/>
            <a:ext cx="1800" cy="3952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4824360" y="4319640"/>
            <a:ext cx="1800" cy="431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4896000" y="4319640"/>
            <a:ext cx="1440" cy="431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4392720" y="3708360"/>
            <a:ext cx="143964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</a:rPr>
              <a:t>Marks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flipH="1">
            <a:off x="4683240" y="3024360"/>
            <a:ext cx="179280" cy="215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4859280" y="3024360"/>
            <a:ext cx="179280" cy="21564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2920" y="220680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3924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Limitations &amp; Future Scope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431640" indent="-32364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64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31640" y="224172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5148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5800" spc="-1" strike="noStrike">
                <a:solidFill>
                  <a:srgbClr val="000000"/>
                </a:solidFill>
                <a:latin typeface="Arial"/>
              </a:rPr>
              <a:t>Conclusion</a:t>
            </a:r>
            <a:endParaRPr b="0" lang="en-IN" sz="5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94920" y="227808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5148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5800" spc="-1" strike="noStrike">
                <a:solidFill>
                  <a:srgbClr val="000000"/>
                </a:solidFill>
                <a:latin typeface="Arial"/>
              </a:rPr>
              <a:t>Thank you</a:t>
            </a:r>
            <a:endParaRPr b="0" lang="en-IN" sz="5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-15840" y="-1584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15840" y="324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2920" y="224172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3924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Arial"/>
              </a:rPr>
              <a:t>QR Code &gt; Facial Recognition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4176720" y="2160720"/>
            <a:ext cx="3419640" cy="9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6480" bIns="45000" anchor="t">
            <a:noAutofit/>
          </a:bodyPr>
          <a:p>
            <a:pPr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en-IN" sz="5800" spc="-1" strike="noStrike">
                <a:solidFill>
                  <a:srgbClr val="000000"/>
                </a:solidFill>
                <a:latin typeface="Arial"/>
              </a:rPr>
              <a:t>GUI</a:t>
            </a:r>
            <a:endParaRPr b="0" lang="en-IN" sz="5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2920" y="225360"/>
            <a:ext cx="90709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26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2920" y="132732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37"/>
              </a:spcBef>
              <a:spcAft>
                <a:spcPts val="26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-14400"/>
            <a:ext cx="10078920" cy="5667480"/>
          </a:xfrm>
          <a:prstGeom prst="rect">
            <a:avLst/>
          </a:prstGeom>
          <a:ln w="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2023-05-29T11:47:58Z</dcterms:created>
  <dc:creator/>
  <dc:description/>
  <dc:language>en-IN</dc:language>
  <cp:lastModifiedBy/>
  <dcterms:modified xsi:type="dcterms:W3CDTF">2023-06-04T12:10:19Z</dcterms:modified>
  <cp:revision>8</cp:revision>
  <dc:subject/>
  <dc:title/>
</cp:coreProperties>
</file>